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e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eu"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Bigarren Semea galdu eta aurkitu 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Galdetegia</a:t>
            </a:r>
            <a:r xmlns:a="http://schemas.openxmlformats.org/drawingml/2006/main">
              <a:rPr altLang="en-US" lang="eu"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Nola tratatu zuen aitak bigarren semea itzuli zenean?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Bigarren semea bota zuen.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Bigarren semea jo zuen.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Ez zuen bigarren semea ikusi.</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Pozik hartu zuen bigarren semea.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Pozik hartu zuen bigarren semea.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81.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Hamar mila talentu zor zituen zordun bat</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u" sz="3600"/>
              <a:t>«Ez al zenioke errukitu behar zure zerbitzarikideaz nik neuk bezala?».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18:</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Bazen gizon bat erregeari hamar mila talentu zor zizkion. Erregeak errukitu zuen gizonaz, zorra kendu zuen.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gizon hura atera zenean, aurkitu zuen ehun denario zor zizkion bere zerbitzarietako bat. Hartu eta haserre zegoen berarekin. "Itzuli zor didazuna!"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Eta bere zerbitzari laguna kartzelara bota zuen. Erregeak bere beste zerbitzariaren berri hau entzun zuen.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Orduan erregea haserretu zen eta zerbitzariari deitu zion. «Zure zor hori guztia bertan behera utzi nuen erregutu zenidalako. Ez al zenioke errukitu behar zure zerbitzari-lagunekin nik zutaz bezala?”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esan zuen: «Zeruko gure Aitak barkatu dizuen bezala, barkatu behar duzue elkarri».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Zerbitzari bati hamar mila talentuko zor handi bat kendu zioten.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ez zion barkatu ehun denario zor zizkion bere zerbitzari lagunari.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Hau eskergabeko jarrera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Jesusen bidez graziaz barkatu eta salbatu ginen.</a:t>
            </a:r>
            <a:r xmlns:a="http://schemas.openxmlformats.org/drawingml/2006/main">
              <a:rPr altLang="en-US" lang="eu" sz="3200">
                <a:solidFill>
                  <a:schemeClr val="tx1">
                    <a:lumMod val="65000"/>
                    <a:lumOff val="35000"/>
                  </a:schemeClr>
                </a:solidFill>
              </a:rPr>
              <a:t> </a:t>
            </a:r>
            <a:r xmlns:a="http://schemas.openxmlformats.org/drawingml/2006/main">
              <a:rPr altLang="ko-KR" lang="eu" sz="3200">
                <a:solidFill>
                  <a:schemeClr val="tx1">
                    <a:lumMod val="65000"/>
                    <a:lumOff val="35000"/>
                  </a:schemeClr>
                </a:solidFill>
              </a:rPr>
              <a:t>Grazia hori ahazten ez badugu, barkatu egin behar diegu gaizki egin digutenei.</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azkenera arte barkatzen eta maite gaituena.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Zenbat diru kendu zion erregeak??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ehun denario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berrehun denario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ehun talentu</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hamar mila talentu</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hamar mila talentu</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u" sz="4000"/>
              <a:t>Zeren nire seme hau hila baitzen eta berriz bizi da; galdu egin zen eta aurkitzen da». Beraz, ospatzen hasi ziren.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eu" sz="3600"/>
              <a:t>«Ez al zenioke errukitu behar zure zerbitzarikideaz nik neuk bezala?».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18:</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Hosanna Dabiden Semeari!</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Aurretik zihoan jendetzak eta atzetik zetozenek oihukatu zuten: «Hosanna Dabiden Semeari!». "Bedeinkatua Jaunaren izenean datorrena!" "Hosanna gorenean!"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eu" altLang="ko-KR" sz="2600">
                <a:solidFill>
                  <a:schemeClr val="tx1">
                    <a:lumMod val="65000"/>
                    <a:lumOff val="35000"/>
                  </a:schemeClr>
                </a:solidFill>
              </a:rPr>
              <a:t>Jesusek Jerusalemera hurbildu zenean, bi ikasle bidali zituen esanez: «Zoaz herrira, eta aurkituko duzu asto bat bere astoa duela. Askatu eta ekar itzazu».</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Bi ikasle herrira sartu eta Jesusek agindutakoa egin zuten.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Astoa aurkitu zuten. «Jaunak behar ditu». Orduan jabeak berehala bidali zituen.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asto ume baten gainean eseri eta Jerusalemen sartu zen. Aurretik zihoazen jendetzak oihukatzen zuen: «Hosanna Dabiden Semeari!».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asto haurra ibiltzea eta jendetzak ongietorria egin izana Bibliako profeziaren arabera egin zen. Baina inork ez zekien horren berri.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 asto baten zihoan, eta jendetzak oihu egin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«Hosanna Dabiden Semeari!»</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Guztiak profetizatu ziren Biblian.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 obedientziaz bizi izan zen,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Biblian idatzia zegoen bezala.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Jesusi jarraitzen diogunok ere obeditu behar dugu</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Jainkoaren hitza ondo.</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gure errege laudorio eta loria merezi duena.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u">
                <a:solidFill>
                  <a:schemeClr val="tx1">
                    <a:lumMod val="50000"/>
                    <a:lumOff val="50000"/>
                  </a:schemeClr>
                </a:solidFill>
              </a:rPr>
              <a:t>73. zenbakia Jainkoaren Hitza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eu" sz="4400"/>
              <a:t>Jesusek Lazaro hilen artetik piztu du</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Zertan ibili zen Jesus Jerusalemera?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asto baten pottoa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zaldi haur bat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elefante haurra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gamelu haur bat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asto baten pottoa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eu" sz="3600"/>
              <a:t>Aurretik zihoan jendetzak eta atzetik zetozenek oihukatu zuten: «Hosanna Dabiden Semeari!». "Bedeinkatua Jaunaren izenean datorrena!" "Hosanna gorenean!"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83.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Nire etxea otoitz etxea 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«Idatzita dago», esan zien: «Nire etxea otoitz-etxe deituko da, baina zuek «lapurren gorpua» egiten ari zarete».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Jerusalemgo tenpluan sartu zen. Tenpluaren barruan merkatari eta diru-aldaketa asko zeuden.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irauli zituen diru-aldatzaileen mahaiak eta uso saltzen zituztenen bankuak. Hara erosten eta saltzen ari ziren guztiak eraman zituen.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haserre esan zuen: «Idatzita dago: Nire etxea otoitz-etxe deituko da, baina zuek lapurren zulo bihurtzen ari zarete».</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merkatariak tenplutik bota zituen eta tenpluko gaixoak sendatu zituen.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Tenplua, eliza, Jainkoari gurtzeko eta otoitz egiteko lekua 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Jesus haserre zegoen jendetzarekin, negozio-leku bihurtu zuen jendearekin.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Zertara etortzen zara elizara?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Elizan, Jainkoaren gurtzaz eta otoitzez ezagutu behar duzu.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elizaren jabea. Jesus da elizatik gure gurtza eta otoitzak jasotzen dituena.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u" sz="3600"/>
              <a:t>Jesusek esan zion: «Ni naiz piztuera eta bizia. Nigan sinesten duena biziko da, hil arren;</a:t>
            </a:r>
            <a:endParaRPr xmlns:a="http://schemas.openxmlformats.org/drawingml/2006/main" altLang="ko-KR" lang="en-US" sz="3600"/>
          </a:p>
          <a:p>
            <a:pPr xmlns:a="http://schemas.openxmlformats.org/drawingml/2006/main" lvl="0">
              <a:defRPr/>
            </a:pPr>
            <a:r xmlns:a="http://schemas.openxmlformats.org/drawingml/2006/main">
              <a:rPr altLang="ko-KR" lang="eu" sz="3600"/>
              <a:t>eta nigan bizi eta sinesten duena ez da inoiz hilko. Sinisten al duzu hau?"</a:t>
            </a:r>
            <a:endParaRPr xmlns:a="http://schemas.openxmlformats.org/drawingml/2006/main" altLang="ko-KR" lang="en-US" sz="3600"/>
          </a:p>
          <a:p>
            <a:pPr xmlns:a="http://schemas.openxmlformats.org/drawingml/2006/main" lvl="0">
              <a:defRPr/>
            </a:pPr>
            <a:r xmlns:a="http://schemas.openxmlformats.org/drawingml/2006/main">
              <a:rPr altLang="ko-KR" lang="e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Nor bota zuen Jesusek tenplutik?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Juduak</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Jentil</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Apaiza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Merkatariak</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Merkatariak</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«Idatzita dago», esan zien: «Nire etxea otoitz-etxe deituko da, baina zuek «lapurren gorpua» egiten ari zarete».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84.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bere ikasleen oinak garbitu zituen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Orain nik, zuen Jauna eta Irakaslea, zuen oinak garbitu ditudanez, zuek ere elkarren oinak garbitu behar dituzue.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azken afaria egin zuen bere ikasleekin. Jesusek bazekien hau zela bere ikasleekin zuen azken bazkaria.</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bat-batean ura ekarri zuen arrora, eta banan-banan bere ikasleen oinak garbitzen hasi zen.</a:t>
            </a:r>
            <a:r xmlns:a="http://schemas.openxmlformats.org/drawingml/2006/main">
              <a:rPr lang="eu"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Pedroren txanda iritsi zenean, Pedrok esan zuen: "Zergatik garbitzen dizkigu Jaunak oinak? Nik ez ditut garbituko!"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erantzun zion. "Ez baditut oinak garbitzen, zuk eta biok ez dugu zerikusirik. Orain agian ez duzu ondo ulertu, baina egunen batean ulertuko duzu".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"Oinak garbitu nizkion adibide bat emateko. Hemendik aurrera, elkarri oinak garbitu eta bihurtu elkarren zerbitzura dauden pertsonak".</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Munduan behe-gizonek goi-gizonak zerbitzatzen dituzte, baina aitzitik, Jesusek bere ikasleen oinak garbitu eta amore eman zuen.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bere bizitza guretzat.</a:t>
            </a:r>
            <a:r xmlns:a="http://schemas.openxmlformats.org/drawingml/2006/main">
              <a:rPr altLang="en-US" lang="eu" sz="3600">
                <a:solidFill>
                  <a:schemeClr val="tx1">
                    <a:lumMod val="65000"/>
                    <a:lumOff val="35000"/>
                  </a:schemeClr>
                </a:solidFill>
              </a:rPr>
              <a:t> </a:t>
            </a:r>
            <a:r xmlns:a="http://schemas.openxmlformats.org/drawingml/2006/main">
              <a:rPr altLang="ko-KR" lang="eu" sz="3600">
                <a:solidFill>
                  <a:schemeClr val="tx1">
                    <a:lumMod val="65000"/>
                    <a:lumOff val="35000"/>
                  </a:schemeClr>
                </a:solidFill>
              </a:rPr>
              <a:t>Jesusen dizipulu bagara, pozik egon beharko ginateke elkar zerbitzatzeko beheko tokian, goragoko lekuan tratatuak izan nahi izan beharrean.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Egun batean Jesusi berria heldu zitzaion. «Lazaro gaixo dago. Mesedez, etorri azkar eta senda ezazu".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gizon gorena, baina tokirik baxuenera heldu da eta gu guztioi zerbitzatzeko prest agertu da.</a:t>
            </a:r>
            <a:r xmlns:a="http://schemas.openxmlformats.org/drawingml/2006/main">
              <a:rPr altLang="en-US" lang="eu"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Nork ez zion utzi Jesusi oinak garbitzen?</a:t>
            </a:r>
            <a:r xmlns:a="http://schemas.openxmlformats.org/drawingml/2006/main">
              <a:rPr altLang="en-US" lang="e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Joan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Judas Iskariote</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Pedro</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Orain nik, zuen Jauna eta Irakaslea, zuen oinak garbitu ditudanez, zuek ere elkarren oinak garbitu behar dituzue.</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mendian otoitz egiten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Apur bat urrunago joanda, aurpegia lurrera erori eta otoitz egin zuen: "Ene Aita, ahal bada, ken dadila kopa hau. Baina ez nik nahi bezala, zuk nahi duzun bezala baizik".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Mateo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Afaldu ondoren, Jesus bere ikasleekin Getsemane izeneko tokira joan zen.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esan zien ikasleei: «Nire arima tristuraz gainezka dago heriotzaraino. Egon zaitez hemen eta jarraitu zaintza nirekin”.</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""Ene Aita, ahal bada, ken dadila kopa hau. Baina ez nik nahi bezala, zuk nahi bezala baizik". Jesusek gogor otoitz egin zuen. Baina ikasleak lo sakon batean erori ziren.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esan zien, bere ikasleak esnatuz: «Ezin al zeniteke nirekin zaintza egon ordubetez? Begira. Hona hemen nire traizionatzailea ni atxilotzera».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Azkenean, Jesus harrapatzera etorritako jendeari jarraitu zion. Gure bekatuak gurutzean ordaintzeko hiltzea zen, Jainkoak nahi bezala.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Jesus etorri baino lehen, hil egin zen.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Jesusentzat mingarria izan zen gurutzean gure bekatuak ordaintzeko hiltzea, baina guztiz esanekoa zen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Jainkoaren nahia zelako.</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Lehenik eta behin, Jainkoaren borondatea gure bizitzan baino gehiago beteko dela espero dugu.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r xmlns:a="http://schemas.openxmlformats.org/drawingml/2006/main">
              <a:rPr lang="eu" altLang="en-US" sz="3600">
                <a:solidFill>
                  <a:srgbClr val="0070c0"/>
                </a:solidFill>
              </a:rPr>
              <a:t> </a:t>
            </a:r>
            <a:r xmlns:a="http://schemas.openxmlformats.org/drawingml/2006/main">
              <a:rPr lang="eu" altLang="ko-KR" sz="3600">
                <a:solidFill>
                  <a:srgbClr val="0070c0"/>
                </a:solidFill>
              </a:rPr>
              <a:t>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ez da bekaturik lurralde honetan, Jainkoaren nahia guztiz jarraitzen duelako.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Non otoitz egin zuen Jesusek atxilotu aurretik?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Jerusalemgo tenpluan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Getsemani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Marken goiko gela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Galilea aintzira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② </a:t>
            </a:r>
            <a:r xmlns:a="http://schemas.openxmlformats.org/drawingml/2006/main">
              <a:rPr lang="eu" altLang="ko-KR" sz="2800">
                <a:solidFill>
                  <a:srgbClr val="ff0000"/>
                </a:solidFill>
              </a:rPr>
              <a:t>Getsemani</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eu" altLang="ko-KR" sz="3600"/>
              <a:t>Apur bat urrunago joanda, aurpegia lurrera erori eta otoitz egin zuen: "Ene Aita, ahal bada, ken dadila kopa hau. Baina ez nik nahi bezala, zuk nahi duzun bezala baizik".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Mateo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gurutzean hil zen.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Jesusek ahots ozenez dei egin zuen: «Aita, zure eskuetan uzten dut nire espiritua». Hau esan zuenean, azken arnasa eman zuen.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23:</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soldadu erromatarrek harrapatuta, arantzazko koroa bat zeraman buruan, iseka egin zioten, gurutzea eraman eta mendira hiltzera eraman zuten.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Jesus gurutzean gurutziltzatu zuten bi gaizkilerekin batera. Jendea begira zegoen, eta agintariek iseka egiten zioten.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«Aita, barka iezaiezu, ez baitakite zer egiten ari diren». Jesusek hil zutenen alde otoitz egin zuen.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esan zuen: "Bukatu da!" Eta burua makurtu eta bere espiritua eman zuen.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Lazaroren arrebak berandu etorri zen Jesusi esan zion: «Jesus, hemen egon bazina, nire anaia ez zen hilko».</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Une hartan tenpluko oihala bitan hautsi zen goitik behera. Lurra astindu eta harriak zatitu. Jesus gurutziltzatu zuten soldaduek hori ikusi zutenean, beldurtu egin ziren, eta oihukatu zuten: «Ziur Jainkoaren Semea zen!».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Bekaturik gabeko Jesus gure alde sufritu eta hil egin zen, eta gure bekatuengatik ordaindu zuen.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Horregatik, ez dugu geure buruari ordaindu behar.</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Jesusi esker salbatu ginen.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Hau ez dugu ahaztu behar momentu batez.</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gurutzean gure bekatuengatik hiltzean salbatu gaituen Salbatzailea.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Norekin izan zen gurutziltzatua Jesus?</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Ikasleak</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Emakumeak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Apaizak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Gaizkileak</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Gaizkileak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Jesusek ahots ozenez dei egin zuen: «Aita, zure eskuetan uzten dut nire espiritua». Hau esan zuenean, azken arnasa eman zuen.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Luke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23:</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Hilobi Hutsa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buelta eman eta han zegoen Jesus ikusi zuen, baina ez zen konturatu Jesus zela.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Maria Magdalena hilobira joan zen Jesus hila ikustera. Baina, hilobiaren harrizko atea zabalik zegoen.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Hilobian ez zegoen Jesusen gorputzik. Mariak uste zuen norbaitek lapurtu zuela Jesusen gorpua.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Aingerua agertu eta galdetu zuen. "Zergatik ari zara negarrez?" Mariak erantzun zion: «Norbaitek lapurtu zion Jesusen gorpua».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Jesusek esan zuen: «Kendu hilobiaren harrizko atea». Jesusek agindu zuen: «Zatoz, Lazaro».</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Eta itzuli egin zenean, han zegoen Jesus bizirik itzuli zena. Baina Mariak ez zuen Jesus ezagutu. Ez zuen uste Jesus bizira itzuliko zenik.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"Maria..." Jesusek deitzean bakarrik ezagutu zuen Mariak. "Jauna, benetan bizira itzuli zara." Jesus hil eta hiru egunera berpiztu zen.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eu" altLang="ko-KR" sz="3300">
                <a:solidFill>
                  <a:schemeClr val="tx1">
                    <a:lumMod val="65000"/>
                    <a:lumOff val="35000"/>
                  </a:schemeClr>
                </a:solidFill>
              </a:rPr>
              <a:t>Ez dago inor hilik munduan</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eta berriro bizirik.</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Baina bakarra, Jesus, heriotzatik piztu zena, bizirik dago oraindik.</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Bibliak dio Jesusengan sinesten dutenak ere bizira itzultzen direla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Jesus bezala.</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Beraz, ez dugu itxaropena galdu behar</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eu" altLang="ko-KR" sz="3300">
                <a:solidFill>
                  <a:schemeClr val="tx1">
                    <a:lumMod val="65000"/>
                    <a:lumOff val="35000"/>
                  </a:schemeClr>
                </a:solidFill>
              </a:rPr>
              <a:t>betiko bizitzarako.</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garaipenaren Jauna da, heriotza gainditu eta bizira itzuli zena.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pentsatu zuen Mariak hilobian Jesus ez zegoela ikustean?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Jesus piztu da!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Hau ez da Jesusen hilobia!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Norbaitek Jesusen gorpua lapurtu zuen!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Ikasleek erosi zuten Jesusen gorpua!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Norbaitek Jesusen gorpua lapurtu zuen!</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buelta eman eta han zegoen Jesus ikusi zuen, baina ez zen konturatu Jesus zela.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Joan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88.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 zerura igo zena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Hau esan ondoren, haien begien aurrean hartua izan zen, eta hodei batek ezkutatu zuen haien begietatik.</a:t>
            </a:r>
            <a:r xmlns:a="http://schemas.openxmlformats.org/drawingml/2006/main">
              <a:rPr lang="e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Ikasleak, ez zekiten Jesus berpiztu zela, beldurrak eta desilusioak hartu zituzten.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 berpiztua etorri zen eta haien artean jarri zen, eskuak eta alboa erakutsi zizkieten eta esan zien: «Utzi dudarik gabe eta sinistu».</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Orduan, harrigarria bada ere, hil eta hiru egunera, Lazaro atera zen. Jendea poztu egin zen hori ikustean eta Jainkoa goraipatu zuen.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Jesusek bere Aitarengana, Jainkoarengana itzuliko zela esan zuen eta Espiritu Santua bidaliko zuela agindu zuen.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Eta Jesusek agindu zien bere ikasleei haren lekuko izan zezaten munduaren azkenerano, ebanjelioa predikatzeko eta hitza irakasteko.</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Lurralde honetako misio guztiak bete ondoren, zerura igo zen Jesus bere ikasleen aurrean. Eta egunen batean lurralde honetara itzuliko zela agindu zigun.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Jesusek bere ikasleei agindu zien ebanjelioa lurreko muturreraino predikatzeko, Zerura igo baino lehen.</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Eliza Jesusen ikasleen talde bat da.</a:t>
            </a:r>
            <a:r xmlns:a="http://schemas.openxmlformats.org/drawingml/2006/main">
              <a:rPr lang="eu" altLang="en-US" sz="3600">
                <a:solidFill>
                  <a:schemeClr val="tx1">
                    <a:lumMod val="65000"/>
                    <a:lumOff val="35000"/>
                  </a:schemeClr>
                </a:solidFill>
              </a:rPr>
              <a:t> </a:t>
            </a:r>
            <a:r xmlns:a="http://schemas.openxmlformats.org/drawingml/2006/main">
              <a:rPr lang="eu" altLang="ko-KR" sz="3600">
                <a:solidFill>
                  <a:schemeClr val="tx1">
                    <a:lumMod val="65000"/>
                    <a:lumOff val="35000"/>
                  </a:schemeClr>
                </a:solidFill>
              </a:rPr>
              <a:t>Jesusen ikasle gisa, nonahi predikatu behar dugu ebanjelioa. Eta Jesusen lekuko izan behar dugu.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bizirik dago oraindik, Jainkoaren eskuinaldean eserita, eta agindu bezala itzuliko da lurrera.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erakutsi zien Jesus berpiztuak bere ikasleei?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Iltze-markak eskuetan eta oinetan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Arantza marka oh burua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Atzealdean azote markak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Ubeldurak aurpegian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① </a:t>
            </a:r>
            <a:r xmlns:a="http://schemas.openxmlformats.org/drawingml/2006/main">
              <a:rPr lang="eu" altLang="ko-KR" sz="2800">
                <a:solidFill>
                  <a:srgbClr val="ff0000"/>
                </a:solidFill>
              </a:rPr>
              <a:t>Iltze-markak eskuetan eta oinetan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Hau esan ondoren, haien begien aurrean hartua izan zen, eta hodei batek ezkutatu zuen haien begietatik.</a:t>
            </a:r>
            <a:r xmlns:a="http://schemas.openxmlformats.org/drawingml/2006/main">
              <a:rPr lang="e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Espiritu Santua etorri da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Guztiak Espiritu Santuaz bete ziren eta beste hizkuntza batzuetan hitz egiten hasi ziren Espirituak ahalbidetzen zien bezala.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esan bezala Jerusalemen zeuden ikasleak. Mendekoste eguna heldu zenean, denak batera zeuden leku batean.</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Jesusek Lazaro bizira ekarri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bere hitzaz.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Noizbait hilko gara, baina berpiztuko gara, Jesusengan sinesten dugulako.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Pizkundearen itxaropenarekin bizi den kristaua izan behar duzu.</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Bat-batean, haize bortitz baten antzeko hotsa bat etorri zen eta eserita zeuden etxe osoa bete zuen.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Eta orduan suzko mihi bat zegoen pertsona bakoitzaren buruan, eta orduan guztiak Espiritu Santuaz bete ziren eta beste hizkuntza batzuetan hitz egiten hasi ziren.</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Denak harrituta zeudenean, Pedro Jesusi eta Ebanjelioaren berri ematen hasi zitzaien.</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Jendeak ebanjelioa entzun, damutu eta bataiatu. 3.000 pertsona baino gehiago bataiatu ziren egun horretan.</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Jesusek Espiritu Santua bidali zien bere ikasleei.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Espiritu Santuak Pedrori jakinduria eta boterea eman zion ebanjelioa predikatzeko.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Espiritu Santua Jesusengan sinesten duten guztien bihotzetan dago.</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Ez ahaztu Espiritu Santua dela ebanjelioa iragartzeko jakinduria eta kemena ematen diguna, Pedrori jakituria eta boterea eman zion bezala.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Espiritu Santua bidaltzen die beregan sinesten duten guztiei, guri laguntzeko.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entzun zuten Espiritu Santua etorri zenean?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tronpeta soinua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trumoia</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haize bortitz baten putzak</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otoitzen soinua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haize bortitz baten putzak</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Guztiak Espiritu Santuaz bete ziren eta beste hizkuntza batzuetan hitz egiten hasi ziren Espirituak ahalbidetzen zien bezala.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Felipek Ebanjelioa kontatu zion etiopiarrei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Felipe Liburu Santuaren pasarte horrekin hasi eta Jesusi buruzko berri ona esan zion.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eu" sz="4000"/>
              <a:t>Zeren nire seme hau hila baitzen eta berriz bizi da; galdu egin zen eta aurkitzen da». Beraz, ospatzen hasi ziren.</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hildakoak itzultzen dituen bizitzaren maisua da.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Egun batean, Jaunaren aingeru batek Jesusengan sinesten zuen Feliperi esan zion: «Zoaz hegoaldera, basamortuko bidera».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eu" altLang="ko-KR" sz="3100">
                <a:solidFill>
                  <a:schemeClr val="tx1">
                    <a:lumMod val="65000"/>
                    <a:lumOff val="35000"/>
                  </a:schemeClr>
                </a:solidFill>
              </a:rPr>
              <a:t>Hegoaldeko basamortura abiatu zen aingeruak esan bezala. Aingeruak zergatik bidali zuen galdetzen zuen </a:t>
            </a:r>
            <a:r xmlns:a="http://schemas.openxmlformats.org/drawingml/2006/main">
              <a:rPr lang="eu"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Garai hartan, Etiopiaren herrialderako diruaz arduratzen zen eunukoa, bagoian zegoen, Isaias profetaren idatziak irakurtzen. Philip hurbildu eta galdetu zuen. "Ulertzen al duzu irakurtzen ari zarena?"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«Nola uler dezaket», esan zuen, «norbaitek azaltzen ez badit behintzat?». Felipe Santuaren pasarte horrekin hasi zen eta Jesusi buruzko berri ona esan zion.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Etiopiarrak Jesus jaso ondoren, pozik itzuli zen bere herrialdera. Felipek eskerrak eman zizkion Espiritu Santuari bertara eraman zuelako.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Felipek ezin zuen guztiz ulertu, baina Espiritu Santuaren agindua bete zuen. Beraz, ebanjelioa predikatu ahal izan zion Etiopiarrei.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Batzuetan ulertu ezin dugun egoera batean gaude.</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Baina Jainkoarengan konfiantza baduzu eta Espiritu Santuan obeditzen bazara ere une horretan, fededun gizona ere izan zaitezke.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ebanjelioa predikatzen dutenak.</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ezagutu behar dugun harremana gidatzen duena.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Zein zen Felipek arduratzen zuen eunuko etiopiarra?</a:t>
            </a:r>
            <a:r xmlns:a="http://schemas.openxmlformats.org/drawingml/2006/main">
              <a:rPr lang="eu"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Armadaren arduraduna zen.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Bere herriko sukaldaria zen.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Bera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zen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urtean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kargatu</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de</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haren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herrialdekoa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dirua.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Herrialdearen gurtza kontrolatzen zuen.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Bere herrialdeko diruaz arduratzen zen.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eu" altLang="ko-KR" sz="3600"/>
              <a:t>Orduan, Felipe Liburu Santuaren pasarte horrekin hasi eta Jesusi buruzko berri ona esan zion.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8:</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91.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Saulek Jesus ezagutzen du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Zenbat egun igaro dira Lazaro hil zenetik Jesus etorri zenean?</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egun batean</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bi egun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hiru egun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lau egun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③ </a:t>
            </a:r>
            <a:r xmlns:a="http://schemas.openxmlformats.org/drawingml/2006/main">
              <a:rPr altLang="ko-KR" lang="eu" sz="2800">
                <a:solidFill>
                  <a:srgbClr val="ff0000"/>
                </a:solidFill>
              </a:rPr>
              <a:t>hiru egun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u" altLang="ko-KR" sz="3600"/>
              <a:t>Lurrera erori eta ahots bat entzun zuen esaten: «Saulo, Saulo, zergatik jazartzen nauzu?».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Bazen Saulo izeneko gizon bat, Jesusengan sinesten zutenak gorrotatzen zituena, eta gorroto zuen eliza.</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Saulek hainbeste gorroto zuen Jesus, non Damaskora joan baitzen kristauak atxilotzera.</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Bere bidaian Damaskora hurbildu zenean, bat-batean zeruko argi bat piztu zitzaion inguruan. Ahots bat entzun zuen: «Saulo, Saulo, zergatik jazartzen nauzu?».</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«Nor zara, Jauna?», galdetu zuen Saulek. «Ni naiz Jesus, jazartzen ari zarena». Saulo harritu zen Jesus bizirik zegoela. Jesus hila zela uste zuen.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Saulo, Jesus ezagutu zuena, gizon berri bihurtu zen. Beraz, Paulo apostolu bihurtu zen, gogor lan egin zuena jentilei ebanjelioa predikatzeko, eta Bibliako liburu asko idatzi zituen.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Saulo eliza jazartzen zuen gizona zen, baina Jainkoak apostolutzat zuen.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Saulok, Jesus ezagutu zuenak, lehen baino bizitza guztiz ezberdina izan zuen.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Zer aldaketa egin dituzu</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 ezagutu zenuenetik?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Jesusekin topo egiten dutenek inoiz baino beste bizitza bat bizi behar dute.</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da Saulo bezalako gizon gaiztoak barkatzen dituena eta dei egin eta langile gisa ezartzen dituena.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Zergatik joan zen Saulo Damaskora?</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Kristauak atxilotzeko.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Bidaia bat egiteko.</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Gurtza bat izateko.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Ebanjelioa predikatzeko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① </a:t>
            </a:r>
            <a:r xmlns:a="http://schemas.openxmlformats.org/drawingml/2006/main">
              <a:rPr lang="eu" altLang="ko-KR" sz="2800">
                <a:solidFill>
                  <a:srgbClr val="ff0000"/>
                </a:solidFill>
              </a:rPr>
              <a:t>Kristauak atxilotzeko.</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eu" altLang="ko-KR" sz="3600"/>
              <a:t>Lurrera erori eta ahots bat entzun zuen esaten: «Saulo, Saulo, zergatik jazartzen nauzu?».</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eu" sz="3600"/>
              <a:t>Jesusek esan zion: «Ni naiz piztuera eta bizia. Nigan sinesten duena biziko da, hil arren;</a:t>
            </a:r>
            <a:endParaRPr xmlns:a="http://schemas.openxmlformats.org/drawingml/2006/main" altLang="ko-KR" lang="en-US" sz="3600"/>
          </a:p>
          <a:p>
            <a:pPr xmlns:a="http://schemas.openxmlformats.org/drawingml/2006/main" lvl="0">
              <a:defRPr/>
            </a:pPr>
            <a:r xmlns:a="http://schemas.openxmlformats.org/drawingml/2006/main">
              <a:rPr altLang="ko-KR" lang="eu" sz="3600"/>
              <a:t>eta nigan bizi eta sinesten duena ez da inoiz hilko. Sinisten al duzu hau?"</a:t>
            </a:r>
            <a:endParaRPr xmlns:a="http://schemas.openxmlformats.org/drawingml/2006/main" altLang="ko-KR" lang="en-US" sz="3600"/>
          </a:p>
          <a:p>
            <a:pPr xmlns:a="http://schemas.openxmlformats.org/drawingml/2006/main" lvl="0">
              <a:defRPr/>
            </a:pPr>
            <a:r xmlns:a="http://schemas.openxmlformats.org/drawingml/2006/main">
              <a:rPr altLang="ko-KR" lang="eu"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Joan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11:</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92.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Pauloren lagun ona, Bernabe.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t>Baina Bernabasek hartu eta apostoluengana eraman zuen. Kontatu zien nola bidaian Saulek Jauna ikusi zuen eta Jaunak hitz egin ziola, eta nola Damaskon predikatu zuen beldurrik gabe Jesusen izenean.</a:t>
            </a:r>
            <a:r xmlns:a="http://schemas.openxmlformats.org/drawingml/2006/main">
              <a:rPr lang="e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Paulek Jesus ezagutu ondoren, Jesusen ikasleekin ezagutu nahi izan zuen.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Baina Jesusen ikasleak Pauloren beldur ziren. Ez zekitelako Paulok Jesus ezagutu ondoren, Jesusengan sinestu zela.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Bernabasek Paulori lagundu zion. "Benetan ezagutu zuen Jesus eta guztiz aldatu zen!"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 Damaskon ere ikusi dut Paulo predikatzen, kristauen atxilotzera joan baitzen! Ikasleak Pauloren lagun egin ziren erraztasunez.</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Horren ondoren, Bernabe eta Paulo lagun onak izan ziren eta munduan zehar bidaiatu zuten elkarrekin ebanjelioa predikatzeko.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Paulek, eliza jazarri zuenak, Jesus ezagutu eta gizon berri bihurtu zen, baina jendeak ez zuen sinetsi.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Baina Jainkoak Barnabas prestatu eta egin zuen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Paulentzat lankide ona.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Paulo eta Bernabe bezala, fedearen lagun onak izan eta elkarri lagundu behar diogu.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lagun bat bidaltzen digu, arazoak dugunean lagun diezagukeena.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Nork lagundu zion Pauli eta lagun egin zitzaizkion arazoak zituenean?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Joan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Felipe</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Bernabe</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74.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Jesusen eraldaketa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eu" altLang="ko-KR" sz="3600"/>
              <a:t>Baina Bernabasek hartu eta apostoluengana eraman zuen. Kontatu zien nola bidaian Saulek Jauna ikusi zuen eta Jaunak hitz egin ziola, eta nola Damaskon predikatu zuen beldurrik gabe Jesusen izenean.</a:t>
            </a:r>
            <a:r xmlns:a="http://schemas.openxmlformats.org/drawingml/2006/main">
              <a:rPr lang="eu"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93.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Dorcas, bizitzara itzuli dena.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Pedrok guztiak gelatik kanpora bidali zituen; orduan belauniko jarri eta otoitz egin zuen. Hildako emakumearengana itzulirik, esan zion: —Tabitha, jaiki. Begiak ireki zituen, eta Peter ikusirik, eseri egin zen.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Bazen Dorcas izeneko dizipulu bat, beti ongi egiten eta pobreei laguntzen.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Garai hartan gaixotu eta hil egin zen. Bere bizilagunak oso triste zeuden eta Peter itzuli zuten.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Pedro heldu zenean, berak lagundutako guztiak negarrez ari ziren, opari gisa jasotako arropak erakusten.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Pedrok guztiak gelatik kanpora bidali zituen; orduan belaunikatu eta otoitz egin zuen.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«Dorcas, altxa!», esan zuen Peterrek. Begiak ireki eta eseri zen Peter ikusten. Hori ikusita, denak pozik zeuden eta herri horretako jende askok Jesusengan sinesten zuen.</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Pedro Jesusen ikaslea zen, eta Jesusek egin zuena egiteko gai izan zen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lur honetan zegoenean.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000">
                <a:solidFill>
                  <a:schemeClr val="tx1">
                    <a:lumMod val="65000"/>
                    <a:lumOff val="35000"/>
                  </a:schemeClr>
                </a:solidFill>
              </a:rPr>
              <a:t>Jesusek bere ikasleei esan zien berak egin zuen gauza bera egingo zutela.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u" altLang="ko-KR" sz="3000">
                <a:solidFill>
                  <a:schemeClr val="tx1">
                    <a:lumMod val="65000"/>
                    <a:lumOff val="35000"/>
                  </a:schemeClr>
                </a:solidFill>
              </a:rPr>
              <a:t>Jesusen ikasle gara.</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eu" altLang="ko-KR" sz="3000">
                <a:solidFill>
                  <a:schemeClr val="tx1">
                    <a:lumMod val="65000"/>
                    <a:lumOff val="35000"/>
                  </a:schemeClr>
                </a:solidFill>
              </a:rPr>
              <a:t>Ikasi eta gogoratu behar dugu Jesusek lurralde honetan zer egin zuen eta Jesusen gauza berberak egin.</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bere ikasleei boterea ematen die ebanjelioa iragar dezaten.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Han transfiguratu zuten haien aurrean. Bere aurpegiak eguzkiak bezala distira egiten zuen, eta bere arropak argia bezain zuri bihurtu ziren.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17:</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Peter Dorcasera etorri zenean, jendea triste zegoen eta zer erakutsi zioten?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Dorcasek eginiko arropa.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Dorcasek egindako otorduak.</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Dorcasen semea</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Dorcasen gutuna.</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① </a:t>
            </a:r>
            <a:r xmlns:a="http://schemas.openxmlformats.org/drawingml/2006/main">
              <a:rPr lang="eu" altLang="ko-KR" sz="2800">
                <a:solidFill>
                  <a:srgbClr val="ff0000"/>
                </a:solidFill>
              </a:rPr>
              <a:t>Dorcasek eginiko arropa.</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Pedrok guztiak gelatik kanpora bidali zituen; orduan belauniko jarri eta otoitz egin zuen. Hildako emakumearengana itzulirik, esan zion: —Tabitha, jaiki. Begiak ireki zituen, eta Peter ikusirik, eseri egin zen.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9:</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94.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Kornelio, jentila salbatua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Pedrorekin etorri ziren fededun erdainduak harrituta zeuden Espiritu Santuaren dohaina jentilen gainera isuri izan zelako.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Eginak 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eu" altLang="ko-KR" sz="2500">
                <a:solidFill>
                  <a:schemeClr val="tx1">
                    <a:lumMod val="65000"/>
                    <a:lumOff val="35000"/>
                  </a:schemeClr>
                </a:solidFill>
              </a:rPr>
              <a:t>Zesarean zegoen Kornelio izeneko gizon bat, Italiako Erregimentua deitzen zenean zenturioia.</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eu" altLang="ko-KR" sz="2500">
                <a:solidFill>
                  <a:schemeClr val="tx1">
                    <a:lumMod val="65000"/>
                    <a:lumOff val="35000"/>
                  </a:schemeClr>
                </a:solidFill>
              </a:rPr>
              <a:t>Bera eta bere familia guztia jainkozaleak ziren eta Jainkoaren beldur ziren; eskuzabal ematen zien premia zutenei eta erregutu egiten zion Jainkoari.</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Egun batean, Korneliok Jainkoaren ahotsa entzun zuen otoitz egiten ari zela. «Bidali gizonak Peter izeneko gizon bat izatera».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eu" altLang="ko-KR" sz="2400">
                <a:solidFill>
                  <a:schemeClr val="tx1">
                    <a:lumMod val="65000"/>
                    <a:lumOff val="35000"/>
                  </a:schemeClr>
                </a:solidFill>
              </a:rPr>
              <a:t>Aldi hartan, Pedrok ere ikuspen bat ikusi zuen otoitzean. Jainkoak zeruko animaliak eman zizkion juduek jan ezin zituztenak eta jateko agindu zion.</a:t>
            </a:r>
            <a:r xmlns:a="http://schemas.openxmlformats.org/drawingml/2006/main">
              <a:rPr lang="eu" altLang="en-US" sz="2400">
                <a:solidFill>
                  <a:schemeClr val="tx1">
                    <a:lumMod val="65000"/>
                    <a:lumOff val="35000"/>
                  </a:schemeClr>
                </a:solidFill>
              </a:rPr>
              <a:t> </a:t>
            </a:r>
            <a:r xmlns:a="http://schemas.openxmlformats.org/drawingml/2006/main">
              <a:rPr lang="eu" altLang="ko-KR" sz="2400">
                <a:solidFill>
                  <a:schemeClr val="tx1">
                    <a:lumMod val="65000"/>
                    <a:lumOff val="35000"/>
                  </a:schemeClr>
                </a:solidFill>
              </a:rPr>
              <a:t>"Ez deitu Jainkoak garbitu duen ezer zikinkeria".</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Azkenean, Pedrok Korneliok bidalitako gizonen atzetik joan zen eta Kornelioren etxera joan zen.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eu" altLang="ko-KR" sz="2400">
                <a:solidFill>
                  <a:schemeClr val="tx1">
                    <a:lumMod val="65000"/>
                    <a:lumOff val="35000"/>
                  </a:schemeClr>
                </a:solidFill>
              </a:rPr>
              <a:t>Pedrok Jesus eta ebanjelioa predikatu zizkien Kornelio eta bere familiari. Orduan, Espiritu Santua jaitsi zen haien gainera. Honi begiratuta konturatu zen; "Jentilak ere salba daitezke Jesusengan sinesten badute!"</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eu" altLang="ko-KR" sz="3400">
                <a:solidFill>
                  <a:schemeClr val="tx1">
                    <a:lumMod val="65000"/>
                    <a:lumOff val="35000"/>
                  </a:schemeClr>
                </a:solidFill>
              </a:rPr>
              <a:t>Pedrok uste zuen juduek bakarrik Jesusengan sinetsi eta salbatu ahal izango zirela.</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u" altLang="ko-KR" sz="3400">
                <a:solidFill>
                  <a:schemeClr val="tx1">
                    <a:lumMod val="65000"/>
                    <a:lumOff val="35000"/>
                  </a:schemeClr>
                </a:solidFill>
              </a:rPr>
              <a:t>Baina Jainkoaren ebanjelioak ez du diskriminaziorik munduko pertsona guztien artean.</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eu" altLang="ko-KR" sz="3400">
                <a:solidFill>
                  <a:schemeClr val="tx1">
                    <a:lumMod val="65000"/>
                    <a:lumOff val="35000"/>
                  </a:schemeClr>
                </a:solidFill>
              </a:rPr>
              <a:t>Ebanjelioa predikatu behar diegu munduko guztiei, salba daitezen.</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berarekin hartu zituen Pedro, Santiago eta Joan, eta mendi garai batera eraman zituen berez.</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berarengan sinesten duten guztiei salbazioa ematen die, nazionalitatea edo egoera edozein dela ere.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solidFill>
                  <a:srgbClr val="ff0000"/>
                </a:solidFill>
              </a:rPr>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ikuskera ikusi zuen Pedrok otoitzean?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Jesus zerutik jaisten.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Biblia zerutik jaisten.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Aingeruak zerutik jaisten.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Juduek jan ezin dituzten animaliak zerutik jaitsi ziren.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Juduek jan ezin dituzten animaliak zerutik jaitsi ziren.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Pedrorekin etorri ziren fededun erdainduak harrituta zeuden Espiritu Santuaren dohaina jentilen gainera isuri izan zelako.</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Eginak 10:</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Ereserkiak Kantuz</a:t>
            </a:r>
            <a:endParaRPr xmlns:a="http://schemas.openxmlformats.org/drawingml/2006/main" lang="en-US" altLang="ko-KR" sz="4000"/>
          </a:p>
          <a:p>
            <a:pPr xmlns:a="http://schemas.openxmlformats.org/drawingml/2006/main" algn="ctr">
              <a:defRPr/>
            </a:pPr>
            <a:r xmlns:a="http://schemas.openxmlformats.org/drawingml/2006/main">
              <a:rPr lang="eu" altLang="ko-KR" sz="4000"/>
              <a:t>baita kartzelan ere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Gauerdian Paul eta Silas Jainkoari otoitz egiten eta kantatzen ari ziren, eta gainerako presoak entzuten ari ziren.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Paulek eta Silasek egin zuten ahalik eta ebanjelioa Philippen predikatzeko. Baina gorroto zutenek Paul eta Silas jipoitu eta kartzelan sartu zituzten.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Paulek eta Silasek otoitz egin eta Jainkoa goretsi zuten kartzelan ere. Kartzelako guztiek entzuten zuten hori.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Orduan, bat-batean, hain lurrikara handia izan zen, non kartzelako ate guztiak ireki ziren. Kartzelaria oso kezkatuta zegoen presoek ihes egin zutela uste zuelako.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Paulek oihukatu zuen: «Ez kezkatu! Denok gaude hemen!” "Jauna, zer egin behar dut salbatzeko?" —galdetu zuen Kartzelak.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"Sinetsi Jesus Jaunagan. Orduan zu eta zure familia salbatuko zara!" Gaueko ordu hartan kartzelariak hartu eta zauriak garbitu zituen; orduan berehala bataiatu ziren bera eta bere familia guztia.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Han transfiguratu zuten haien aurrean. Bere aurpegiak eguzkiak bezala distira egiten zuen, eta bere arropak argia bezain zuri bihurtu ziren.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eu" altLang="ko-KR" sz="2900">
                <a:solidFill>
                  <a:schemeClr val="tx1">
                    <a:lumMod val="65000"/>
                    <a:lumOff val="35000"/>
                  </a:schemeClr>
                </a:solidFill>
              </a:rPr>
              <a:t>Paul eta Silas ez ziren hutsik egin eta otoitz eta laudorio egin zuten,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jota hil zituzten arren.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Orduan Jainkoak kartzelako atea ireki eta ebanjelioa predikatzeko aukera eman zien</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presoari eta bere familiari.</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Badira gu ere arazoak izaten ditugunak.</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Eta ez bazara uts egiten eta otoitzetara eta laudorioetara igarotzen bazara, Jainkoak salbatuko zaitu</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eu" altLang="ko-KR" sz="2900">
                <a:solidFill>
                  <a:schemeClr val="tx1">
                    <a:lumMod val="65000"/>
                    <a:lumOff val="35000"/>
                  </a:schemeClr>
                </a:solidFill>
              </a:rPr>
              <a:t>modu harrigarrian.</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ematen dit zailtasun eta estutasun guztiak gainditzeko ahalmena.</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zuten Paulek eta Silasek kartzelan??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Negarrez ari ziren.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Euren bizitza erregutu zuten.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Etsita zeuden.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Otoitz egin eta ereserkiak abestu zituzten.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Otoitz egin eta ereserkiak abestu zituzten.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Gauerdian Paul eta Silas Jainkoari otoitz egiten eta kantatzen ari ziren, eta gainerako presoak entzuten ari ziren.</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Paulok Ebanjelioa predikatu zion Erregeari</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Paulek erantzun zion: «Denbora laburra edo luzea, otoi egiten diot Jainkoari, zu ez ezik, gaur entzuten didaten guztiak, ni naizena izan dadin, kate hauek izan ezik».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ebanjelioa predikatu zuen eta azkenean Jerusalemen preso geratu zen. Agripa erregeak Paulo presoaren bekatuez galdetu zuen.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"Baimena duzu zeure kabuz hitz egiteko!" Agripak denbora bat eman zion Pauli bere defentsa hasteko.</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aukera erabili zuen ebanjelioa predikatzeko. "Oi errege, espero dut ni bezalakoa bihur zaitezkeela kate hauek izan ezik!"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Erregeak ez zuen bekaturik aurkitu Paulengan. Paulok Erromara joan eta Enperadoreari ebanjelioa predikatu nahi zuen.</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Orduantxe agertu zitzaizkien Moises eta Elias, Jesusekin hizketan.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Azkenean, Paulok enperadore erromatarra jo zuen. Preso zegoela, Paulo itsasontzi batean sartu zen Erromako enperadorearengana joateko.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Paul preso zegoen, baina harro predikatzen zuen ebanjelioa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bere epaiketa erregearen aurrean.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Ebanjelioaz lotsatzen ez zelako, eta egia harroa zela uste zuelako.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Konfiantzaz eta ausardiaz Jesusen Ebanjelioa predikatzeko gai izan behar dugu elkartzen garen edonori.</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munduko gizon gorena baino askoz gorago dago.</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zuen Paulok Pauloren auziko erregeak hitz egiteko aukera eman zionean?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Jesusen Ebanjelioa predikatu zuen.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Pertsona gaizto bat salatu zuen.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Askatzeko eskatu zuen.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Otoitz egin eta ereserkiak kantatu zituen.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① </a:t>
            </a:r>
            <a:r xmlns:a="http://schemas.openxmlformats.org/drawingml/2006/main">
              <a:rPr lang="eu" altLang="ko-KR" sz="2800">
                <a:solidFill>
                  <a:srgbClr val="ff0000"/>
                </a:solidFill>
              </a:rPr>
              <a:t>Jesusen Ebanjelioa predikatu zuen.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eu" altLang="ko-KR" sz="3600"/>
              <a:t>Paulek erantzun zion: «Denbora laburra edo luzea, otoi egiten diot Jainkoari, zu ez ezik, gaur entzuten didaten guztiak, ni naizena izan dadin, kate hauek izan ezik».</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26:</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Itsasontzia hondoratzen ari da!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eta esan zuen: «Ez izan beldurrik, Paul. Zesarren aurrean epaitu behar duzu; eta Jainkoak errukiz eman dizu zurekin nabigatzen duten guztien bizia».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27:</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Paulo Erromara eraman zuten beste presoekin itsasontziz.</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Hala ere, ontzia hondoratzeko arriskua zegoen tifoiaren ondorioz. Denak beldurrez dardara.</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Jainkoari otoitz egin eta jendeari esan zion. "Ez izan beldur. Jainkoak esan zuen ez zela inor hilko".</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Hodeitik ahots batek esan zuen: «Hau da nire Semea, maite dudana; harekin oso gustura nago. Entzun iezaiozu!”.</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Itsasontzia hondoratu egin zen, baina Paulek esan zuenez, jende guztiak uhartean lehorreratu zezakeen hil bakar bat ere gabe.</a:t>
            </a:r>
            <a:r xmlns:a="http://schemas.openxmlformats.org/drawingml/2006/main">
              <a:rPr lang="eu"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Paulok Jesus uhartean predikatu zuen eta Jainkoari aintza eman zion.</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Paulek otoitz egin zuen, beste batzuk animatu zituen, nahiz eta ontzia hondoratzear zegoen krisi garaian.</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Azkenean, guztiak salbatu ziren,</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Paulek esan zuen bezala.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Jainkoaren herria da Jainkoaren borondatea munduari otoitzaren bidez emateaz eta Jainkoaren salbazioaren berri onaren ardura.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munduko bizitza guztien jabea da. Ezer ez da hiltzen bere baimenik gabe.</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Zer egin zuen Paulek ontziak tifoia ezagutu zuenean?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Negar egin zuen.</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Itsasora salto egin zuen.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Pilotuaren aurka borrokatu zen.</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Jainkoari otoitz egin zion.</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Jainkoari otoitz egin zion.</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eu" altLang="ko-KR" sz="3600"/>
              <a:t>eta esan zuen: «Ez izan beldurrik, Paul. Zesarren aurrean epaitu behar duzu; eta Jainkoak errukiz eman dizu zurekin nabigatzen duten guztien bizia».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Aktak</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27:</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98.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Pauloren eskaera Onesimoren alde</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Nire seme Onesimogatik dei egiten dizut, kateetan nengoela nire seme izan zena.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Filemon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Onesimo Filemonen zerbitzaria zen. Baina bere nagusiaren baimenik gabe atera zen Erromara.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Onesimok Erroman preso zegoen Paul ezagutu zuen. Paulok ebanjelioa predikatu zion, eta Jesusengan sinesten zuen.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Hori entzutean, lurrera ahuspez erori ziren, ikaratuta. Jesusek esan zion: «Ez izan beldurrik». Begiratu zutenean, ez zuten inor ikusi Jesus izan ezik.</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Onesimori bere maisu Filemonengana itzultzeko eta barkamena eskatzeko esan zion. Eta Paulok Onesimori esan zion bizitzeko Jesusengan fededun gisa.</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Onesimo kezkatuta zegoen. Garai hartan, ihes egin zuen zerbitzaria bere jabeak hil zuelako.</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gutun bat idatzi zion Onesimori bere maisu Filemoniri, barka zezan. Gutun hau Bibliako 'Filemon' da.</a:t>
            </a:r>
            <a:r xmlns:a="http://schemas.openxmlformats.org/drawingml/2006/main">
              <a:rPr lang="eu"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Paulok Onesimoren eta Filemonen arteko hautsitako harremana berriro lotu zuen. Onesimok barkamena eskatu zion Filemoni, eta Filemonik barkatu zion Onesimori.</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Zerbait gaizki egin badugu barkamena eskatu behar dugu.</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Eta norbaitek zerbait gaizki egin badigu, barkatu behar diogu.</a:t>
            </a:r>
            <a:r xmlns:a="http://schemas.openxmlformats.org/drawingml/2006/main">
              <a:rPr lang="eu" altLang="en-US" sz="3200">
                <a:solidFill>
                  <a:schemeClr val="tx1">
                    <a:lumMod val="65000"/>
                    <a:lumOff val="35000"/>
                  </a:schemeClr>
                </a:solidFill>
              </a:rPr>
              <a:t> </a:t>
            </a:r>
            <a:r xmlns:a="http://schemas.openxmlformats.org/drawingml/2006/main">
              <a:rPr lang="eu" altLang="ko-KR" sz="3200">
                <a:solidFill>
                  <a:schemeClr val="tx1">
                    <a:lumMod val="65000"/>
                    <a:lumOff val="35000"/>
                  </a:schemeClr>
                </a:solidFill>
              </a:rPr>
              <a:t>Hori da jendeak Jesusengan sinesten duena.</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Jesusek bakea eta adiskidetzea ekartzen ditu borrokak eta gatazkak dauden tokietan.</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Nor ezagutu zuen Onesimok Erroman bere jabearengandik, Filemonengandik ihesi?</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Pedro</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Joan</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Bernabe</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Paulo</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Paulo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Nire seme Onesimogatik dei egiten dizut, kateetan nengoela nire seme izan zena.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Filemon</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99.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Timoteo, Pauloren ikaslea</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u" altLang="ko-KR" sz="3600"/>
              <a:t>Zure fede zintzoa gogoratu zait, lehen zure amonaren Loisen eta zure ama Eunicerengan bizi zena eta, ziur nago, orain zuregan ere bizi dela.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2 Timoteo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Timoteo izeneko ikasle bat izan zuen. Timoteo Paulekin misiolaria izan da umea zenetik.</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Bazen gizon bat bi seme zituena. Bigarren semeak aitari eskatu zion aldez aurretik bere jabetzaren zatia emateko.</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Jesus giza itxuran zegoen lur honetan, baina Jainkoa ere bada.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Jainkoak bere ikasleei mendian agindu bezala,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Jesusengan Jainkoaren Seme bezala sinetsi behar dugu eta arretaz entzun.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Paulok, kartzelan zegoena, bazekien hilko zela, eta gutun bat idatzi zion Timoteori bere ikasle maiteari.</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Gutunak esaten zuen Timoteok nola irakatsi behar zien fededunei elizako ministro gisa.</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Timoteok eta fededunek Pauloren gutuna irakurri zuten eta azkenean jazarpenean ere fedea ez galtzea erabaki zuten.</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Beraz, Paulen fedea Timoteori bere ikasleari eta berriz elizetara pasatu 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eu" altLang="ko-KR" sz="3600">
                <a:solidFill>
                  <a:schemeClr val="tx1">
                    <a:lumMod val="65000"/>
                    <a:lumOff val="35000"/>
                  </a:schemeClr>
                </a:solidFill>
              </a:rPr>
              <a:t>Eskerrik asko ebanjelioa iragarri ziguten ebanjelariei eta Jainkoaren hitza irakatsi ziguten irakasleei, gure fedea eta gure eliza hazi egin dira.</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eu" altLang="ko-KR" sz="3600">
                <a:solidFill>
                  <a:schemeClr val="tx1">
                    <a:lumMod val="65000"/>
                    <a:lumOff val="35000"/>
                  </a:schemeClr>
                </a:solidFill>
              </a:rPr>
              <a:t>Orain gure fedea eman eta ikasi dugun Jainkoaren hitza irakatsi behar diegu.</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 da..</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berpiztu da eta betiko bizi da, beragan sinesten duten elizekin eta fededunekin.</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Nori idatzi zion Paulok gutuna bere heriotzaren eguna hurbiltzean?</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Luke</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Markatu</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Timoteo</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Silas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③ </a:t>
            </a:r>
            <a:r xmlns:a="http://schemas.openxmlformats.org/drawingml/2006/main">
              <a:rPr lang="eu" altLang="ko-KR" sz="2800">
                <a:solidFill>
                  <a:srgbClr val="ff0000"/>
                </a:solidFill>
              </a:rPr>
              <a:t>Timoteo</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eu" altLang="ko-KR" sz="3600"/>
              <a:t>Zure fede zintzoa gogoratu zait, lehen zure amonaren Loisen eta zure ama Eunicerengan bizi zena eta, ziur nago, orain zuregan ere bizi dela.</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2 Timoteo</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4:</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100.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Johnek Ikuskizun harrigarri bat ikusi zuen</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Gauza hauen testigantza ematen duenak dio: «Bai, laster nator». Amen. Zatoz, Jesus Jauna.</a:t>
            </a:r>
            <a:endParaRPr xmlns:a="http://schemas.openxmlformats.org/drawingml/2006/main" lang="en-US" altLang="ko-KR" sz="3600"/>
          </a:p>
          <a:p>
            <a:pPr xmlns:a="http://schemas.openxmlformats.org/drawingml/2006/main" lvl="0">
              <a:defRPr/>
            </a:pPr>
            <a:r xmlns:a="http://schemas.openxmlformats.org/drawingml/2006/main">
              <a:rPr lang="e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Errebelazioa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22:</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ederki distiratzen duen itxura loriatsuarekin.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Elizaren jazarpena gero eta okerragoa zen egunetik egunera. Bere diszipulu guztiak martiria izan ziren fedea mantentzen zuten bitartean, eta Joan bakarrik Patmosera mugatu zen.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Egun batean, tronpeta bezalako ahots ozen bat entzun zuen, hau zioena: «Idatzi karta batean ikusten duzuna eta bidali zazpi elizetara».</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Joanek ere Jesus ikusi zuen. Jesus munduko botere guztia zuen errege baten irudia zen.</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Joanek zeru berria eta etorriko den lur berria ikusi zituen. Ez da ezer gaiztorik izango, ez da atsekaberik izango, eta beti izango da zoriona Jainkoarekin.</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Joanek bisio hauek guztiak idatzi zituen eta elizetara idatzi zituen. "Eutsi zure fedea, Jauna etorriko baita berriro!" Hau da Bibliaren azken liburua, Apokalipsia</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Ikasgaia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solidFill>
                  <a:schemeClr val="tx1">
                    <a:lumMod val="65000"/>
                    <a:lumOff val="35000"/>
                  </a:schemeClr>
                </a:solidFill>
              </a:rPr>
              <a:t>Jesus berriro itzuliko da lur honetara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epaile gisa noizbait.</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Garai hartan, sinesten ez zutenak</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Jesusengan jasan betirako,</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Jesusengan sinesten dutenek gozatuko dute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Zoriontasunarekin betiko bizitza.</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Jesus berriro noiz etorriko zain al zaude?</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eu" altLang="ko-KR" sz="3200">
                <a:solidFill>
                  <a:schemeClr val="tx1">
                    <a:lumMod val="65000"/>
                    <a:lumOff val="35000"/>
                  </a:schemeClr>
                </a:solidFill>
              </a:rPr>
              <a:t>Ez dugu itxaropen hori galdu behar, lur honetan dugun fedea azkeneraino mantendu behar dugu</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eu" altLang="ko-KR" sz="3200"/>
              <a:t>Nor da Jesus?</a:t>
            </a:r>
            <a:r xmlns:a="http://schemas.openxmlformats.org/drawingml/2006/main">
              <a:rPr lang="eu"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rgbClr val="0070c0"/>
                </a:solidFill>
              </a:rPr>
              <a:t>Jesus..</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eu" altLang="ko-KR" sz="3600">
                <a:solidFill>
                  <a:schemeClr val="tx1">
                    <a:lumMod val="65000"/>
                    <a:lumOff val="35000"/>
                  </a:schemeClr>
                </a:solidFill>
              </a:rPr>
              <a:t>Jesus itzuliko da berriro lurrera errege gisa, gauza guztiak epaituko ditu eta gauza guztiak gobernatuko ditu betiko.</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galdetegia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Nola deitzen da Juan dizipulua konfinatuta zegoen uharteak?</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① </a:t>
            </a:r>
            <a:r xmlns:a="http://schemas.openxmlformats.org/drawingml/2006/main">
              <a:rPr lang="eu" altLang="ko-KR" sz="2800">
                <a:solidFill>
                  <a:schemeClr val="tx1">
                    <a:lumMod val="65000"/>
                    <a:lumOff val="35000"/>
                  </a:schemeClr>
                </a:solidFill>
              </a:rPr>
              <a:t>Malta</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② </a:t>
            </a:r>
            <a:r xmlns:a="http://schemas.openxmlformats.org/drawingml/2006/main">
              <a:rPr lang="eu" altLang="ko-KR" sz="2800">
                <a:solidFill>
                  <a:schemeClr val="tx1">
                    <a:lumMod val="65000"/>
                    <a:lumOff val="35000"/>
                  </a:schemeClr>
                </a:solidFill>
              </a:rPr>
              <a:t>Hawaii</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③ </a:t>
            </a:r>
            <a:r xmlns:a="http://schemas.openxmlformats.org/drawingml/2006/main">
              <a:rPr lang="eu" altLang="ko-KR" sz="2800">
                <a:solidFill>
                  <a:schemeClr val="tx1">
                    <a:lumMod val="65000"/>
                    <a:lumOff val="35000"/>
                  </a:schemeClr>
                </a:solidFill>
              </a:rPr>
              <a:t>Kittim</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chemeClr val="tx1">
                    <a:lumMod val="65000"/>
                    <a:lumOff val="35000"/>
                  </a:schemeClr>
                </a:solidFill>
              </a:rPr>
              <a:t>④ </a:t>
            </a:r>
            <a:r xmlns:a="http://schemas.openxmlformats.org/drawingml/2006/main">
              <a:rPr lang="eu" altLang="ko-KR" sz="2800">
                <a:solidFill>
                  <a:schemeClr val="tx1">
                    <a:lumMod val="65000"/>
                    <a:lumOff val="35000"/>
                  </a:schemeClr>
                </a:solidFill>
              </a:rPr>
              <a:t>Patmos</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eu" altLang="en-US" sz="2800">
                <a:solidFill>
                  <a:srgbClr val="ff0000"/>
                </a:solidFill>
              </a:rPr>
              <a:t>④ </a:t>
            </a:r>
            <a:r xmlns:a="http://schemas.openxmlformats.org/drawingml/2006/main">
              <a:rPr lang="eu" altLang="ko-KR" sz="2800">
                <a:solidFill>
                  <a:srgbClr val="ff0000"/>
                </a:solidFill>
              </a:rPr>
              <a:t>Patmos</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eu" altLang="ko-KR" sz="4000"/>
              <a:t>Gaurko Hitza</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eu" altLang="ko-KR" sz="3600"/>
              <a:t>Gauza hauen testigantza ematen duenak dio: «Bai, laster nator». Amen. Zatoz, Jesus Jauna.</a:t>
            </a:r>
            <a:endParaRPr xmlns:a="http://schemas.openxmlformats.org/drawingml/2006/main" lang="en-US" altLang="ko-KR" sz="3600"/>
          </a:p>
          <a:p>
            <a:pPr xmlns:a="http://schemas.openxmlformats.org/drawingml/2006/main" lvl="0">
              <a:defRPr/>
            </a:pPr>
            <a:r xmlns:a="http://schemas.openxmlformats.org/drawingml/2006/main">
              <a:rPr lang="eu"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eu" altLang="ko-KR" sz="2800">
                <a:solidFill>
                  <a:schemeClr val="tx1">
                    <a:lumMod val="65000"/>
                    <a:lumOff val="35000"/>
                  </a:schemeClr>
                </a:solidFill>
              </a:rPr>
              <a:t>Errebelazioa</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22:</a:t>
            </a:r>
            <a:r xmlns:a="http://schemas.openxmlformats.org/drawingml/2006/main">
              <a:rPr lang="eu" altLang="en-US" sz="2800">
                <a:solidFill>
                  <a:schemeClr val="tx1">
                    <a:lumMod val="65000"/>
                    <a:lumOff val="35000"/>
                  </a:schemeClr>
                </a:solidFill>
              </a:rPr>
              <a:t> </a:t>
            </a:r>
            <a:r xmlns:a="http://schemas.openxmlformats.org/drawingml/2006/main">
              <a:rPr lang="eu"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Nork ez zuen ikusi Jesusen transfigurazioa?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Pedro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James</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Joan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Tomas</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Tomas</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Han transfiguratu zuten haien aurrean. Bere aurpegiak eguzkiak bezala distira egiten zuen, eta bere arropak argia bezain zuri bihurtu ziren.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17:</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75.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a:t>
            </a:r>
            <a:r xmlns:a="http://schemas.openxmlformats.org/drawingml/2006/main">
              <a:rPr lang="eu" altLang="en-US" sz="4400"/>
              <a:t> </a:t>
            </a:r>
            <a:r xmlns:a="http://schemas.openxmlformats.org/drawingml/2006/main">
              <a:rPr lang="eu" altLang="ko-KR" sz="4400"/>
              <a:t>Haurrak maite ditu</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eu" sz="3600"/>
              <a:t>Jesusek hau ikusi zuenean, haserretu zen. Esan zien: «Utzi umetxoak nigana etortzen, eta ez oztopatu, Jainkoaren erreinua hauen gisakoa baita.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Guraso batek bere umea Jesusengana eraman zuen Jesusek bedeinkatzeko.</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Orduan, Jesusen ikasleek errieta egin zioten. "Nola ausartzen zara zure haurra Jesusengana ekartzen?"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ikusi zuenean, esan zuen haserre.</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«Ez utzi umeak nigana etortzea. Jainkoaren erreinua ume hauek bezalakoena da.!”</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Baina semeak bere ondasun guztiak alferrik galdu zituen urruneko herrialdean eta miserable bihurtu zen.</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«Haur txiki bat bezala Jainkoaren erreinua jasoko ez duena ez da inoiz bertan sartuko». Eta haurrak besoetan hartu, eskuak gainean jarri eta bedeinkatu egin zituen.</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Jesusek esan zuen Jainkoaren erreinua ume horiena dela.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Izan gaitezen ere Jainkoa maite eta Jesusi obeditzen diogun seme-alaba garbia, zintzoa, galdu gabe.</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eta ume baten benetako bihotza.</a:t>
            </a:r>
            <a:r xmlns:a="http://schemas.openxmlformats.org/drawingml/2006/main">
              <a:rPr altLang="en-US" lang="eu"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haurrak maite, baloratzen eta bedeinkatzen dituena.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egin zuten ikasleek Jesusengana joaten saiatu zirenean?</a:t>
            </a:r>
            <a:r xmlns:a="http://schemas.openxmlformats.org/drawingml/2006/main">
              <a:rPr altLang="en-US" lang="eu"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Pozik hartu zieten harrera.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Jesusengana ez joateko errieta egin zieten.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Haurrak Jesus aurkeztu zizkioten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Janaria eman eta etxera bidali zituzten.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② </a:t>
            </a:r>
            <a:r xmlns:a="http://schemas.openxmlformats.org/drawingml/2006/main">
              <a:rPr altLang="ko-KR" lang="eu" sz="2800">
                <a:solidFill>
                  <a:srgbClr val="ff0000"/>
                </a:solidFill>
              </a:rPr>
              <a:t>Jesusengana ez joateko errieta egin zieten.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eu" sz="3600"/>
              <a:t>Jesusek hau ikusi zuenean, haserretu zen. Esan zien: «Utzi umetxoak nigana etortzen, eta ez oztopatu, Jainkoaren erreinua hauen gisakoa baita.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76.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Jesusek itsu bat sendatu zuen, Bartimeo</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u" sz="3600"/>
              <a:t>«Zoaz», esan zuen Jesusek, «zure fedeak sendatu zaitu». Berehala ikusmena jaso zuen eta Jesusi jarraitu zion bidetik.</a:t>
            </a:r>
            <a:endParaRPr xmlns:a="http://schemas.openxmlformats.org/drawingml/2006/main" altLang="ko-KR" lang="en-US" sz="3600"/>
          </a:p>
          <a:p>
            <a:pPr xmlns:a="http://schemas.openxmlformats.org/drawingml/2006/main" lvl="0">
              <a:defRPr/>
            </a:pPr>
            <a:r xmlns:a="http://schemas.openxmlformats.org/drawingml/2006/main">
              <a:rPr altLang="ko-KR" lang="e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 Jerikora heldu zenean, itsu bat, Bartimeo bide bazterrean eserita zegoen eskean.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Nazareteko Jesus zela entzutean, oihuka hasi zen: «Jesus, Dabiden Semea, erruki zaite!».</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Bartimeo deitu zion. "Zer nahi duzu nik zuregatik egitea?" Jesusek galdetu zion. Itsuak esan zuen: "Rabbi, ikusi nahi dut".</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Semea konturatu zen bere aitaren etxeko zerbitzariak baino miserableago egin zela.</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eu" sz="2800">
                <a:solidFill>
                  <a:schemeClr val="tx1">
                    <a:lumMod val="65000"/>
                    <a:lumOff val="35000"/>
                  </a:schemeClr>
                </a:solidFill>
              </a:rPr>
              <a:t>Orduan itzuli eta bere aitari erregutu zion onar zezala bere zerbitzarietako bat.</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«Zoaz», esan zuen Jesusek, «zure fedeak sendatu zaitu». Berehala jaso zuen ikusmena.</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"Eskerrik asko, Jesus!" Bartimeo Jesusi jarraitu zion, hark ikusmena jasotzen utzi zion.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Jesusek esan zion Bartimeori: «Zuk fedeak sendatu zaitu».</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Fedea da salbatzen gaituena.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Fedea otoitz serioan adierazten 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Jesusi otoitz egiten diogunean,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Fede hori izan behar dugu.</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gure otoitzak entzuten eta erantzuten dituena.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eskatu zion Bartimeok Jesusi?</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Emaidazu diru asko.</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Zure ikasle izan nahi dut.</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Utzi nazazu ur gainean ibiltzen.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Berriro ikusi nahi dut.</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Berriro ikusi nahi dut.</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eu" sz="3600"/>
              <a:t>«Zoaz», esan zuen Jesusek, «zure fedeak sendatu zaitu». Berehala ikusmena jaso zuen eta Jesusi jarraitu zion bidetik.</a:t>
            </a:r>
            <a:endParaRPr xmlns:a="http://schemas.openxmlformats.org/drawingml/2006/main" altLang="ko-KR" lang="en-US" sz="3600"/>
          </a:p>
          <a:p>
            <a:pPr xmlns:a="http://schemas.openxmlformats.org/drawingml/2006/main" lvl="0">
              <a:defRPr/>
            </a:pPr>
            <a:r xmlns:a="http://schemas.openxmlformats.org/drawingml/2006/main">
              <a:rPr altLang="ko-KR" lang="eu"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eu"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Markatu</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77.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Zakeo zuhaitz batera igo zen</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u" sz="3600"/>
              <a:t>Zeren Gizonaren Semea galdu zena bilatzera eta salbatzera etorri zen».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19:</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Bazen Zakeo izeneko gizon aberats bat. Zerga-biltzaile nagusia zen, beraz, jendeak gorroto zuen.</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Egun batean Jesus Zakeo bizi zen herrira etorri zen. Jende asko bildu zen Jesus ikusteko.</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Aitak bere semea urrutitik zetorrela ikusi orduko, korrika joan zen beregana eta besarkatu eta poztasunez onartu zuen.</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Zakeo zuhaitz batera igo zen Jesus ikusteko. Jesusek begiratu zion eta esan zuen. «Zakeo, jaitsi berehala. Zure etxean geratu behar naiz gaur».</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"Zakeok erabaki zuen Jesusi: "Neure ondasunen erdia emango diet pobreei".</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eu" altLang="ko-KR" sz="3000">
                <a:solidFill>
                  <a:schemeClr val="tx1">
                    <a:lumMod val="65000"/>
                    <a:lumOff val="35000"/>
                  </a:schemeClr>
                </a:solidFill>
              </a:rPr>
              <a:t>Jesusek esan zuen: "Gaur salbazioa iritsi da etxe honetara. Galdutakoa bilatzera eta salbatzera etorri naiz".</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Zakeok Jesus ezagutu zuenean, bere ondasunik maiteena pobreei emango ziela aitortu zuen.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Zein da zuretzat garrantzitsuena?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Zer utzi zenuen Jesus ezagutu ondoren?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Gogoratu behar dugu guretzat preziatuena Jesus dela.</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rgbClr val="ff0000"/>
                </a:solidFill>
              </a:rPr>
              <a:t>Nor da Jesus?</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lurralde honetara denak salbatzera etorri den Salbatzailea bereizketarik gabe.</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Gaurkoa</a:t>
            </a:r>
            <a:r xmlns:a="http://schemas.openxmlformats.org/drawingml/2006/main">
              <a:rPr altLang="en-US" lang="eu" sz="4000">
                <a:solidFill>
                  <a:srgbClr val="ff0000"/>
                </a:solidFill>
              </a:rPr>
              <a:t> </a:t>
            </a:r>
            <a:r xmlns:a="http://schemas.openxmlformats.org/drawingml/2006/main">
              <a:rPr altLang="ko-KR" lang="eu" sz="4000">
                <a:solidFill>
                  <a:srgbClr val="ff0000"/>
                </a:solidFill>
              </a:rPr>
              <a:t>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Zergatik gorroto zuen jendeak Zakeo?</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Zeren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berak</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zen</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a</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buruzagia</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zerga</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biltzailea.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Jesusengan ondo sinesten zuelako.</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Asko otoitz egin zuelako.</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Ederra zelako.</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Zerga-biltzaile nagusia zelako.</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eu" sz="3600"/>
              <a:t>Zeren Gizonaren Semea galdu zena bilatzera eta salbatzera etorri zen».</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Luke</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19:</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eu">
                <a:solidFill>
                  <a:schemeClr val="tx1">
                    <a:lumMod val="50000"/>
                    <a:lumOff val="50000"/>
                  </a:schemeClr>
                </a:solidFill>
              </a:rPr>
              <a:t>78. zenbakia Jainkoaren Hitza</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eu" sz="4400"/>
              <a:t>Harkaitzaren gainean eraikitako etxea</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«Horregatik, nire hitz hauek entzun eta gauzatzen dituen oro harkaitz gainean bere etxea eraiki zuen jakintsu baten antzekoa da.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7:</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Jesusek etxe bat eraikitzen ari ziren bi gizonen istorioa kontatu zuen.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Jesusek esan zion: «Jainkoa, zure aita beti zure zain dago».</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Batek bere etxea hondar gainean eraikitzea erabaki zuen, beste batek harkaitzean.</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Biek gogor lan egin zuten etxe bat eraikitzeko. Bi etxeek indartsu ikusten zuten kanpotik alde handirik gabe.</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Eurite handiak uholdea eragin zuenean, hondar gainean eraikitako etxea garbitu zen. Baina harkaitzean eraikitako etxea irmo geratu zen.</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Jesusek esan zuen: «Nire hitzak entzun eta gauzatzen dituen oro harkaitz gainean bere etxea eraiki zuen jakintsu baten antzekoa da».</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Jesusek esan zuen: «Nire hitzak entzun eta gauzatzen dituen oro harkaitz gainean bere etxea eraiki zuen jakintsu baten antzekoa da».</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Jainkoaren hitz guztiak praktikan jartzen dituzu?</a:t>
            </a:r>
            <a:r xmlns:a="http://schemas.openxmlformats.org/drawingml/2006/main">
              <a:rPr altLang="en-US" lang="eu" sz="3600">
                <a:solidFill>
                  <a:schemeClr val="tx1">
                    <a:lumMod val="65000"/>
                    <a:lumOff val="35000"/>
                  </a:schemeClr>
                </a:solidFill>
              </a:rPr>
              <a:t> </a:t>
            </a:r>
            <a:r xmlns:a="http://schemas.openxmlformats.org/drawingml/2006/main">
              <a:rPr altLang="ko-KR" lang="eu" sz="3600">
                <a:solidFill>
                  <a:schemeClr val="tx1">
                    <a:lumMod val="65000"/>
                    <a:lumOff val="35000"/>
                  </a:schemeClr>
                </a:solidFill>
              </a:rPr>
              <a:t>Izan gaitezen gizon jakintsuak, Jainkoaren Hitzari men egiten diogunak.</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Hitza betetzen dutenekin gozatzen duena.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Noiz erori zen hondar gainean eraikitako etxea?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Etxea eraiki bezain laster,</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Eguzkia ari zenean,</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Jende asko etxera sartu zenean,</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Euri asko eta gainezka egin zuenean,</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Euri asko eta gainezka egin zuenean,</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«Horregatik, nire hitz hauek entzun eta gauzatzen dituen oro harkaitz gainean bere etxea eraiki zuen jakintsu baten antzekoa da.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7:</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79.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Bost Ama Birjina Jakintsuak</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"Horregatik, zaindu, ez dakizulako eguna edo ordua".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Asko bekatu egiten dugu gure bizitzan.</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Beraz, errudun sentitzen gara Jainkoaren aurka bekatu egiteagatik.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Baina Jainkoak beti barkatzen gaitu gure bekatuak.</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Jesusek gure bekatu guztiak bereganatu dituelako.</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Hau sinetsi eta Jainkoarengana joan behar duzu esker onez eta pozarekin.</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Hamar birjinak ziren ezkontza-festa prestatzen ari zirenak. Bost neska jakintsuek olio nahikoa zuten lanparak prestatu zituzten, baina beste bostek ez.</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eu" altLang="ko-KR" sz="3200">
                <a:solidFill>
                  <a:schemeClr val="tx1">
                    <a:lumMod val="65000"/>
                    <a:lumOff val="35000"/>
                  </a:schemeClr>
                </a:solidFill>
              </a:rPr>
              <a:t>Gauean, senargaia berandutzen zenean, loak hartu zuten hamar birjinak.</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 Senargaia hemen dago! Amabirjinak presaka jaiki ziren. Eta aski olio prestatu ez zuten bost birjinen argiak itzali ziren.</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«Eman iezaguzu olio pixka bat.» «Gure olioa ematen badizugu, baliteke petrolioa ere agortzea. Zoaz olio pixka bat hartzera".</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bost neska txoroak olioa erostera joaten ziren bitartean, jaiaren atea itxi zen. Azkenean, bost neska ergelei ez zieten festara joan.</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eu" sz="3600">
                <a:solidFill>
                  <a:schemeClr val="tx1">
                    <a:lumMod val="65000"/>
                    <a:lumOff val="35000"/>
                  </a:schemeClr>
                </a:solidFill>
              </a:rPr>
              <a:t>Jesusek itzultzen den egunerako nola itxaron kontatzen digun istorio bat da.</a:t>
            </a:r>
            <a:r xmlns:a="http://schemas.openxmlformats.org/drawingml/2006/main">
              <a:rPr altLang="en-US" lang="eu" sz="3600">
                <a:solidFill>
                  <a:schemeClr val="tx1">
                    <a:lumMod val="65000"/>
                    <a:lumOff val="35000"/>
                  </a:schemeClr>
                </a:solidFill>
              </a:rPr>
              <a:t> </a:t>
            </a:r>
            <a:r xmlns:a="http://schemas.openxmlformats.org/drawingml/2006/main">
              <a:rPr altLang="ko-KR" lang="eu" sz="3600">
                <a:solidFill>
                  <a:schemeClr val="tx1">
                    <a:lumMod val="65000"/>
                    <a:lumOff val="35000"/>
                  </a:schemeClr>
                </a:solidFill>
              </a:rPr>
              <a:t>Inork ez daki</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Jesus berriro etorriko denean.</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eu" sz="3600">
                <a:solidFill>
                  <a:schemeClr val="tx1">
                    <a:lumMod val="65000"/>
                    <a:lumOff val="35000"/>
                  </a:schemeClr>
                </a:solidFill>
              </a:rPr>
              <a:t>Baina bost birjina jakintsuak bezala, beti esnatu eta Jesusen zain egon behar dugu bihotz prestatuarekin.</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Jesusek agindu zuen berriro itzuliko zela lurralde honetara, inork ez dakienean.</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ez zuten prestatu bost birjina ergelek?</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olioa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ura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arropa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oparia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① </a:t>
            </a:r>
            <a:r xmlns:a="http://schemas.openxmlformats.org/drawingml/2006/main">
              <a:rPr altLang="ko-KR" lang="eu" sz="2800">
                <a:solidFill>
                  <a:srgbClr val="ff0000"/>
                </a:solidFill>
              </a:rPr>
              <a:t>olioa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eu" sz="3600"/>
              <a:t>"Horregatik, zaindu, ez dakizulako eguna edo ordua".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eu" altLang="ko-KR" b="1">
                <a:solidFill>
                  <a:schemeClr val="tx1">
                    <a:lumMod val="50000"/>
                    <a:lumOff val="50000"/>
                  </a:schemeClr>
                </a:solidFill>
              </a:rPr>
              <a:t>80. zenbakia Jainkoaren Hitza</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eu" altLang="ko-KR" sz="4400"/>
              <a:t>Talentuen Parabola</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a:t>
            </a:r>
            <a:r xmlns:a="http://schemas.openxmlformats.org/drawingml/2006/main">
              <a:rPr altLang="en-US" lang="eu" sz="3600">
                <a:solidFill>
                  <a:srgbClr val="0070c0"/>
                </a:solidFill>
              </a:rPr>
              <a:t> </a:t>
            </a:r>
            <a:r xmlns:a="http://schemas.openxmlformats.org/drawingml/2006/main">
              <a:rPr altLang="ko-KR" lang="eu" sz="3600">
                <a:solidFill>
                  <a:srgbClr val="0070c0"/>
                </a:solidFill>
              </a:rPr>
              <a:t>da..</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beti maite eta itxaroten gaituena.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"Bere nagusiak erantzun zion: "Ongi, zerbitzari ona eta leiala! Gauza gutxirekin leial izan zara; gauza askoren arduradun jarriko zaitut. Zatoz eta partekatu zure nagusiaren zoriona!".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Pertsona batek bere zerbitzariei dirua lagatzen zien atzerrira bidean. Bost talentu eman zizkion lehen zerbitzariari, bi bigarrenari eta bat hirugarrenari.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eu" sz="2800">
                <a:solidFill>
                  <a:schemeClr val="tx1">
                    <a:lumMod val="65000"/>
                    <a:lumOff val="35000"/>
                  </a:schemeClr>
                </a:solidFill>
              </a:rPr>
              <a:t>5 talentu eta bi talentu jaso zituen zerbitzaria aldi berean joan zen eta bere dirua lanean jarri eta bikoitza irabazi zuen. Hala ere, talentu bat jaso zuen gizon bat atera zen eta zulo bat egin zuen lurrean eta bere nagusiaren dirua ezkutatu zuen.</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Nagusia itzuli eta haiekin kontuak egin zituenean, lehen zerbitzariak bost talentu gehiago irabazi zituen, eta bigarrenak beste bi.</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Baina, talentu bat jaso zuen zerbitzariak ez zuen ezer irabazi. «Maisu, talentu bakarra eman didazu. Orduan, nola irabazi dezaket diru gehiago?”.</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eu" altLang="ko-KR" sz="2800">
                <a:solidFill>
                  <a:schemeClr val="tx1">
                    <a:lumMod val="65000"/>
                    <a:lumOff val="35000"/>
                  </a:schemeClr>
                </a:solidFill>
              </a:rPr>
              <a:t>Bere maisua haserre zegoen. «Nire dirua bankariekin gordailuan jarri beharko zenuke, interesekin itzuliko nuke. Zerbitzari baliogabea, alde egin nire etxetik!"</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Ikasgaia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solidFill>
                  <a:schemeClr val="tx1">
                    <a:lumMod val="65000"/>
                    <a:lumOff val="35000"/>
                  </a:schemeClr>
                </a:solidFill>
              </a:rPr>
              <a:t>Jesusek ohartarazten digu ez gerala alferrak talentuen parabola bidez.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Zenbat jaso dugun baino zerbait garrantzitsuagoa da.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Garrantzitsuena Jainkoaren aintzarako bizitza bizitzea da, duzuna leialtasunez erabiliz.</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Denok bizi beharko genuke horrelako bizitza</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eu" sz="3200">
                <a:solidFill>
                  <a:schemeClr val="tx1">
                    <a:lumMod val="65000"/>
                    <a:lumOff val="35000"/>
                  </a:schemeClr>
                </a:solidFill>
              </a:rPr>
              <a:t>laudatzeko Jesusek.</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eu" sz="3200"/>
              <a:t>Nor da Jesus?</a:t>
            </a:r>
            <a:r xmlns:a="http://schemas.openxmlformats.org/drawingml/2006/main">
              <a:rPr altLang="en-US" lang="eu"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rgbClr val="0070c0"/>
                </a:solidFill>
              </a:rPr>
              <a:t>Jesus da..</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eu" sz="3600">
                <a:solidFill>
                  <a:schemeClr val="tx1">
                    <a:lumMod val="65000"/>
                    <a:lumOff val="35000"/>
                  </a:schemeClr>
                </a:solidFill>
              </a:rPr>
              <a:t>Jesus da gure maisua, gure bizitza ebaluatzen duena eta horren arabera saritzen gaituena.</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solidFill>
                  <a:srgbClr val="ff0000"/>
                </a:solidFill>
              </a:rPr>
              <a:t>Gaurko galdetegia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eu" sz="3200">
                <a:solidFill>
                  <a:schemeClr val="tx1">
                    <a:lumMod val="65000"/>
                    <a:lumOff val="35000"/>
                  </a:schemeClr>
                </a:solidFill>
              </a:rPr>
              <a:t>Zer enkargatu zien ugazabak zerbitzariei urrutira zihoala?</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① </a:t>
            </a:r>
            <a:r xmlns:a="http://schemas.openxmlformats.org/drawingml/2006/main">
              <a:rPr altLang="ko-KR" lang="eu" sz="2800">
                <a:solidFill>
                  <a:schemeClr val="tx1">
                    <a:lumMod val="65000"/>
                    <a:lumOff val="35000"/>
                  </a:schemeClr>
                </a:solidFill>
              </a:rPr>
              <a:t>etxea</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② </a:t>
            </a:r>
            <a:r xmlns:a="http://schemas.openxmlformats.org/drawingml/2006/main">
              <a:rPr altLang="ko-KR" lang="eu" sz="2800">
                <a:solidFill>
                  <a:schemeClr val="tx1">
                    <a:lumMod val="65000"/>
                    <a:lumOff val="35000"/>
                  </a:schemeClr>
                </a:solidFill>
              </a:rPr>
              <a:t>eremua</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③ </a:t>
            </a:r>
            <a:r xmlns:a="http://schemas.openxmlformats.org/drawingml/2006/main">
              <a:rPr altLang="ko-KR" lang="eu" sz="2800">
                <a:solidFill>
                  <a:schemeClr val="tx1">
                    <a:lumMod val="65000"/>
                    <a:lumOff val="35000"/>
                  </a:schemeClr>
                </a:solidFill>
              </a:rPr>
              <a:t>denda</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chemeClr val="tx1">
                    <a:lumMod val="65000"/>
                    <a:lumOff val="35000"/>
                  </a:schemeClr>
                </a:solidFill>
              </a:rPr>
              <a:t>④ </a:t>
            </a:r>
            <a:r xmlns:a="http://schemas.openxmlformats.org/drawingml/2006/main">
              <a:rPr altLang="ko-KR" lang="eu" sz="2800">
                <a:solidFill>
                  <a:schemeClr val="tx1">
                    <a:lumMod val="65000"/>
                    <a:lumOff val="35000"/>
                  </a:schemeClr>
                </a:solidFill>
              </a:rPr>
              <a:t>talentua</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eu" sz="2800">
                <a:solidFill>
                  <a:srgbClr val="ff0000"/>
                </a:solidFill>
              </a:rPr>
              <a:t>④ </a:t>
            </a:r>
            <a:r xmlns:a="http://schemas.openxmlformats.org/drawingml/2006/main">
              <a:rPr altLang="ko-KR" lang="eu" sz="2800">
                <a:solidFill>
                  <a:srgbClr val="ff0000"/>
                </a:solidFill>
              </a:rPr>
              <a:t>talentua</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eu" sz="4000"/>
              <a:t>Gaurko Hitza</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eu" sz="3600"/>
              <a:t>"Bere nagusiak erantzun zion: "Ongi, zerbitzari ona eta leiala! Gauza gutxirekin leial izan zara; gauza askoren arduradun jarriko zaitut. Zatoz eta partekatu zure nagusiaren zoriona!".</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eu" sz="2800">
                <a:solidFill>
                  <a:schemeClr val="tx1">
                    <a:lumMod val="65000"/>
                    <a:lumOff val="35000"/>
                  </a:schemeClr>
                </a:solidFill>
              </a:rPr>
              <a:t>Mateo</a:t>
            </a:r>
            <a:r xmlns:a="http://schemas.openxmlformats.org/drawingml/2006/main">
              <a:rPr altLang="en-US" lang="eu" sz="2800">
                <a:solidFill>
                  <a:schemeClr val="tx1">
                    <a:lumMod val="65000"/>
                    <a:lumOff val="35000"/>
                  </a:schemeClr>
                </a:solidFill>
              </a:rPr>
              <a:t> </a:t>
            </a:r>
            <a:r xmlns:a="http://schemas.openxmlformats.org/drawingml/2006/main">
              <a:rPr altLang="ko-KR" lang="eu"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